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jpeg" ContentType="image/jpe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título del patrón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1/25/19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3A4CA1B9-1F8F-44AF-967F-EA3BD9B2DF29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PlaceHolder 3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1/25/19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75093B3A-6B86-47F4-8047-EE41BF316DF9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Ejercicios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91" name="Picture 2" descr=""/>
          <p:cNvPicPr/>
          <p:nvPr/>
        </p:nvPicPr>
        <p:blipFill>
          <a:blip r:embed="rId1"/>
          <a:stretch/>
        </p:blipFill>
        <p:spPr>
          <a:xfrm>
            <a:off x="6386760" y="1912320"/>
            <a:ext cx="4288680" cy="2978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12" name="Imagen 2" descr=""/>
          <p:cNvPicPr/>
          <p:nvPr/>
        </p:nvPicPr>
        <p:blipFill>
          <a:blip r:embed="rId1"/>
          <a:srcRect l="15832" t="24109" r="41663" b="57032"/>
          <a:stretch/>
        </p:blipFill>
        <p:spPr>
          <a:xfrm>
            <a:off x="551520" y="1698120"/>
            <a:ext cx="10398240" cy="3047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10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14" name="Imagen 2" descr=""/>
          <p:cNvPicPr/>
          <p:nvPr/>
        </p:nvPicPr>
        <p:blipFill>
          <a:blip r:embed="rId1"/>
          <a:srcRect l="14521" t="49729" r="42496" b="12151"/>
          <a:stretch/>
        </p:blipFill>
        <p:spPr>
          <a:xfrm>
            <a:off x="638640" y="1063440"/>
            <a:ext cx="9564480" cy="4768920"/>
          </a:xfrm>
          <a:prstGeom prst="rect">
            <a:avLst/>
          </a:prstGeom>
          <a:ln>
            <a:noFill/>
          </a:ln>
        </p:spPr>
      </p:pic>
      <p:sp>
        <p:nvSpPr>
          <p:cNvPr id="115" name="CustomShape 2"/>
          <p:cNvSpPr/>
          <p:nvPr/>
        </p:nvSpPr>
        <p:spPr>
          <a:xfrm rot="16200000">
            <a:off x="4739040" y="3774240"/>
            <a:ext cx="108360" cy="9396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3120480" y="420840"/>
            <a:ext cx="6110280" cy="76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RESPUESTAS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1059480" y="1306440"/>
            <a:ext cx="4223160" cy="545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1.  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2.  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3.  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4.  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5.  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6.  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7.  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8.  C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9.  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10. C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rcRect l="21496" t="6845" r="20743" b="12333"/>
          <a:stretch/>
        </p:blipFill>
        <p:spPr>
          <a:xfrm>
            <a:off x="1981800" y="316080"/>
            <a:ext cx="7680600" cy="6041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n 1" descr=""/>
          <p:cNvPicPr/>
          <p:nvPr/>
        </p:nvPicPr>
        <p:blipFill>
          <a:blip r:embed="rId1"/>
          <a:srcRect l="15356" t="45069" r="43091" b="24006"/>
          <a:stretch/>
        </p:blipFill>
        <p:spPr>
          <a:xfrm>
            <a:off x="1146600" y="1216080"/>
            <a:ext cx="10068480" cy="4211640"/>
          </a:xfrm>
          <a:prstGeom prst="rect">
            <a:avLst/>
          </a:prstGeom>
          <a:ln>
            <a:noFill/>
          </a:ln>
        </p:spPr>
      </p:pic>
      <p:sp>
        <p:nvSpPr>
          <p:cNvPr id="95" name="TextShape 1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Imagen 1" descr=""/>
          <p:cNvPicPr/>
          <p:nvPr/>
        </p:nvPicPr>
        <p:blipFill>
          <a:blip r:embed="rId1"/>
          <a:srcRect l="14761" t="25167" r="49638" b="40517"/>
          <a:stretch/>
        </p:blipFill>
        <p:spPr>
          <a:xfrm>
            <a:off x="1219320" y="900000"/>
            <a:ext cx="8813160" cy="4774680"/>
          </a:xfrm>
          <a:prstGeom prst="rect">
            <a:avLst/>
          </a:prstGeom>
          <a:ln>
            <a:noFill/>
          </a:ln>
        </p:spPr>
      </p:pic>
      <p:sp>
        <p:nvSpPr>
          <p:cNvPr id="97" name="TextShape 1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Imagen 1" descr=""/>
          <p:cNvPicPr/>
          <p:nvPr/>
        </p:nvPicPr>
        <p:blipFill>
          <a:blip r:embed="rId1"/>
          <a:srcRect l="14523" t="60527" r="38210" b="9395"/>
          <a:stretch/>
        </p:blipFill>
        <p:spPr>
          <a:xfrm>
            <a:off x="636120" y="1495080"/>
            <a:ext cx="10712520" cy="3831480"/>
          </a:xfrm>
          <a:prstGeom prst="rect">
            <a:avLst/>
          </a:prstGeom>
          <a:ln>
            <a:noFill/>
          </a:ln>
        </p:spPr>
      </p:pic>
      <p:sp>
        <p:nvSpPr>
          <p:cNvPr id="99" name="TextShape 1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01" name="Picture 2" descr=""/>
          <p:cNvPicPr/>
          <p:nvPr/>
        </p:nvPicPr>
        <p:blipFill>
          <a:blip r:embed="rId1"/>
          <a:stretch/>
        </p:blipFill>
        <p:spPr>
          <a:xfrm>
            <a:off x="1909800" y="1785960"/>
            <a:ext cx="8400600" cy="4524120"/>
          </a:xfrm>
          <a:prstGeom prst="rect">
            <a:avLst/>
          </a:prstGeom>
          <a:ln>
            <a:noFill/>
          </a:ln>
        </p:spPr>
      </p:pic>
      <p:sp>
        <p:nvSpPr>
          <p:cNvPr id="102" name="CustomShape 2"/>
          <p:cNvSpPr/>
          <p:nvPr/>
        </p:nvSpPr>
        <p:spPr>
          <a:xfrm>
            <a:off x="4614840" y="714240"/>
            <a:ext cx="36727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 CORRESPONDE AL SOLIDO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Imagen 2" descr=""/>
          <p:cNvPicPr/>
          <p:nvPr/>
        </p:nvPicPr>
        <p:blipFill>
          <a:blip r:embed="rId1"/>
          <a:srcRect l="14404" t="26230" r="38686" b="35861"/>
          <a:stretch/>
        </p:blipFill>
        <p:spPr>
          <a:xfrm>
            <a:off x="1059480" y="1320840"/>
            <a:ext cx="10063080" cy="457164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04" name="TextShape 1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4614840" y="714240"/>
            <a:ext cx="36727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 CORRESPONDE AL SOLIDO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Picture 5" descr=""/>
          <p:cNvPicPr/>
          <p:nvPr/>
        </p:nvPicPr>
        <p:blipFill>
          <a:blip r:embed="rId1"/>
          <a:stretch/>
        </p:blipFill>
        <p:spPr>
          <a:xfrm>
            <a:off x="2090880" y="1400040"/>
            <a:ext cx="8076960" cy="4885920"/>
          </a:xfrm>
          <a:prstGeom prst="rect">
            <a:avLst/>
          </a:prstGeom>
          <a:ln>
            <a:noFill/>
          </a:ln>
        </p:spPr>
      </p:pic>
      <p:sp>
        <p:nvSpPr>
          <p:cNvPr id="107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8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4614840" y="714240"/>
            <a:ext cx="36727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 CORRESPONDE AL SOLIDO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Picture 4" descr=""/>
          <p:cNvPicPr/>
          <p:nvPr/>
        </p:nvPicPr>
        <p:blipFill>
          <a:blip r:embed="rId1"/>
          <a:stretch/>
        </p:blipFill>
        <p:spPr>
          <a:xfrm>
            <a:off x="2233440" y="1243080"/>
            <a:ext cx="7791120" cy="5114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42</TotalTime>
  <Application>LibreOffice/5.1.6.2$Linux_X86_64 LibreOffice_project/10m0$Build-2</Application>
  <Words>54</Words>
  <Paragraphs>25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2017-02-04T13:44:09Z</dcterms:created>
  <dc:creator>Alan</dc:creator>
  <dc:description/>
  <dc:language>en-US</dc:language>
  <cp:lastModifiedBy/>
  <dcterms:modified xsi:type="dcterms:W3CDTF">2019-01-25T19:39:19Z</dcterms:modified>
  <cp:revision>6</cp:revision>
  <dc:subject/>
  <dc:title>Ejercicios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12</vt:i4>
  </property>
</Properties>
</file>